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A1B48-F5B7-42B4-B0DD-9456A582D0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4DF28-20C4-451C-BB17-994850776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2CBB4A-B8CE-4CD6-A084-B23F7735B5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2024-04-27T03:42:03Z</dcterms:modified>
</cp:coreProperties>
</file>