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5EF73-897C-4957-A6AA-A39A2E4BCD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C2555-89D9-412E-926F-6B95679F26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Viral frequencies in semen for each human immunodeficiency virus type 1–infected subject (N = 114). Frequency (%) of patients having at least 1 semen sample positive for any herpesvirus DNA, and for each individual tested virus separately. Note that human herpesvirus (HSV) only refers to HSV type 2, as no HSV type 1 was detected in this cohort. Abbreviations: CMV, cytomegalovirus; EBV, Epstein-Barr virus; HHV, human herpesvirus; HSV, herpes simplex 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187ED-407D-44B6-92A2-A2A095A92E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t2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57, Issue 3, 1 August 2013, Pages 441–447,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https://doi.org/10.1093/cid/cit252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Viral frequencies in semen for each human immunodeficiency virus type 1–infected subject (N = 114). Frequency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947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Viral frequencies in semen for each human immunodeficiency virus type 1–infected subject (N = 114). Frequency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2024-04-27T03:03:31Z</dcterms:modified>
</cp:coreProperties>
</file>