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3F5EB-902B-485D-A2A2-1E3C651429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3F593-EE84-4887-9F0A-6D29EC09FA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Source strength of the evoked magnetic responses of pre- and postintervention measurements in the PHONO and MOTOR groups in the RH and LH. Bars with grayish color show preintervention and bars with darker color postintervention data. Two upper panels show the strength (in nanoampere meters) of P1m responses to /ba/ and /ga/ and the lower panel the strength of the MMNm to the deviant /sy/. Thin lines indicate standard error of mean. Asterisks indicate significant differences between pre- and postintervention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E3B44-0897-48CC-AF49-4B5EF7BCE8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849–858, </a:t>
            </a:r>
            <a:r>
              <a:rPr lang="en-US" altLang="en-US" sz="1000">
                <a:solidFill>
                  <a:srgbClr val="333333"/>
                </a:solidFill>
                <a:hlinkClick r:id="rId3"/>
              </a:rPr>
              <a:t>https://doi.org/10.1093/cercor/bhk037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Source strength of the evoked magnetic responses of pre- and postintervention measurements in the PHONO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Source strength of the evoked magnetic responses of pre- and postintervention measurements in the PHONO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2024-04-27T01:49:59Z</dcterms:modified>
</cp:coreProperties>
</file>