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CADC8A-98F3-45BA-A9AC-70EAA3BFCB4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8452C5-505E-446E-92FE-F68D0660414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Behavioral assessment of discrimination task with incongruent incentive objects. (A) Learning curves of 5,7-DHT Amygdala group (n = 3) compared with controls (n = 4) and (B) 5,7-DHT OFC group (n = 4) compared with same control data. “d′ value” calculated using signal-detection theory on blocks of 10 trials and averaged within groups per block of trials. Italicized numbers adjacent to data points represent the number of animals contributing to the mean d′ value. Points within the upper and lower dotted lines reflect chance performance. Shaded area represents the number of trials required for controls to reach chance performance, which were (A) greater compared with 5,7-DHT Amygdala-treated animals but (B) fewer than 5,7-DHT OFC-treated animals. (C) Mean numbers of perseverative and nonperseverative errors (square root ± SEM) to reach criterion in control, 5,7-DHT OFC and 5,7-DHT Amygdala groups. *, 5,7-DHT Amygdala group made significantly fewer perseverative errors than controls; **, 5,7-DHT OFC group made significantly greater perseverative errors than controls;‡, 5,7-DHT OFC group made more nonperseverative errors than controls.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848E53-458E-459C-8D58-83BD63B5D48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3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7, July 2010, Pages 1668–1675, </a:t>
            </a:r>
            <a:r>
              <a:rPr lang="en-US" altLang="en-US" sz="1000">
                <a:solidFill>
                  <a:srgbClr val="333333"/>
                </a:solidFill>
                <a:hlinkClick r:id="rId3"/>
              </a:rPr>
              <a:t>https://doi.org/10.1093/cercor/bhp236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Behavioral assessment of discrimination task with incongruent incentive objects. (A) Learning curves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Behavioral assessment of discrimination task with incongruent incentive objects. (A) Learning curves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2024-09-19T05:26:26Z</dcterms:modified>
</cp:coreProperties>
</file>