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viewProps" Target="viewProps.xml" /><Relationship Id="rId11" Type="http://schemas.openxmlformats.org/officeDocument/2006/relationships/theme" Target="theme/theme1.xml" /><Relationship Id="rId12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tags" Target="tags/tag1.xml" /><Relationship Id="rId9" Type="http://schemas.openxmlformats.org/officeDocument/2006/relationships/presProps" Target="pres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579182D-0410-497A-B436-F5CAD32426E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11349BF-1A1B-45B3-98F4-C1656E824DA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Additive stimulatory effect of LH and insulin on oestrogen production. The black columns show the effect of LH alone. Grey columns illustrate the stimulatory effect of 400 μIU/ml insulin alone and in combination with LH. Each column represents the mean ± SEM of three independent experiments with three replicates per experiment.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European Society of Human Reproduction and Embryology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D5B4B8A-68CF-48C4-9169-8D02B0C5A64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Effect on the oestrogen production of different combinations of insulin, LH and androstenedione (Adione). The black columns illustrate the stimulatory effect of insulin (0–800 μIU /ml). The light-grey columns show the effect of 10 ng/ml LH alone and in combination with rising concentrations of insulin, and the dark-grey columns represent the inhibitory consequence of androstenedione (10–5 mol/l) on insulin + LH stimulated estrogen production in human granulosa cells. Each column represents the mean ± SEM of three independent experiments with three replicates per experiment.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European Society of Human Reproduction and Embryology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D5B4B8A-68CF-48C4-9169-8D02B0C5A641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Effect of androstenedione (Adione) (10–6 and 10–5 mol/l) on basal and stimulated (200 μIU/ml insulin and 10 ng/ml LH) oestrogen production in human granulosa cells. Each column represents the mean ± SEM of three independent experiments with three replicates per experiment.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European Society of Human Reproduction and Embryology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D5B4B8A-68CF-48C4-9169-8D02B0C5A641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Effect of different combinations of insulin, LH and androstenedione (Adione) on the progesterone production. The black columns illustrate the stimulatory effect of insulin(0–800 μIU/ml). The light-grey columns show the effect of LH(10 ng/ml) alone and in combination with increasing concentrations of insulin, and the dark-grey columns represent the inhibitory influence of androstenedione (10–5 mol/l) on insulin + LH stimulated progesterone production in human granulosa cells. Each column represents the mean ± SE of three independent experiments with three replicates per experiment.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European Society of Human Reproduction and Embryology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D5B4B8A-68CF-48C4-9169-8D02B0C5A641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umrep/16.10.206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humrep/16.10.206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humrep/16.10.206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gif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093/humrep/16.10.206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Reprod</a:t>
            </a:r>
            <a:r>
              <a:rPr lang="en-US" altLang="en-US" sz="1000">
                <a:solidFill>
                  <a:srgbClr val="333333"/>
                </a:solidFill>
              </a:rPr>
              <a:t>, Volume 16, Issue 10, 1 October 2001, Pages 2061–2065,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https://doi.org/10.1093/humrep/16.10.2061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Additive stimulatory effect of LH and insulin on oestrogen production. The black columns show the effect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38300" y="1371600"/>
            <a:ext cx="5854890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Reprod</a:t>
            </a:r>
            <a:r>
              <a:rPr lang="en-US" altLang="en-US" sz="1000">
                <a:solidFill>
                  <a:srgbClr val="333333"/>
                </a:solidFill>
              </a:rPr>
              <a:t>, Volume 16, Issue 10, 1 October 2001, Pages 2061–2065,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https://doi.org/10.1093/humrep/16.10.2061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Effect on the oestrogen production of different combinations of insulin, LH and androstenedione (Adione).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228061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Reprod</a:t>
            </a:r>
            <a:r>
              <a:rPr lang="en-US" altLang="en-US" sz="1000">
                <a:solidFill>
                  <a:srgbClr val="333333"/>
                </a:solidFill>
              </a:rPr>
              <a:t>, Volume 16, Issue 10, 1 October 2001, Pages 2061–2065,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https://doi.org/10.1093/humrep/16.10.2061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Effect of androstenedione (Adione) (10</a:t>
            </a:r>
            <a:r>
              <a:rPr lang="en-US" altLang="en-US" b="0" baseline="30000"/>
              <a:t>–6</a:t>
            </a:r>
            <a:r>
              <a:rPr lang="en-US" altLang="en-US" b="0"/>
              <a:t> and 10</a:t>
            </a:r>
            <a:r>
              <a:rPr lang="en-US" altLang="en-US" b="0" baseline="30000"/>
              <a:t>–5</a:t>
            </a:r>
            <a:r>
              <a:rPr lang="en-US" altLang="en-US" b="0"/>
              <a:t> mol/l) on basal and stimulated (200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295602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Reprod</a:t>
            </a:r>
            <a:r>
              <a:rPr lang="en-US" altLang="en-US" sz="1000">
                <a:solidFill>
                  <a:srgbClr val="333333"/>
                </a:solidFill>
              </a:rPr>
              <a:t>, Volume 16, Issue 10, 1 October 2001, Pages 2061–2065,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https://doi.org/10.1093/humrep/16.10.2061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Effect of different combinations of insulin, LH and androstenedione (Adione) on the progesterone production.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228061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12</Paragraphs>
  <Slides>4</Slides>
  <Notes>4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baseType="lpstr" size="5">
      <vt:lpstr>13_Office Theme</vt:lpstr>
      <vt:lpstr>Figure 1. Additive stimulatory effect of LH and insulin on oestrogen production. The black columns show the effect of ...</vt:lpstr>
      <vt:lpstr>Figure 2. Effect on the oestrogen production of different combinations of insulin, LH and androstenedione (Adione). The ...</vt:lpstr>
      <vt:lpstr>Figure 3. Effect of androstenedione (Adione) (10–6 and 10–5 mol/l) on basal and stimulated (200 ...</vt:lpstr>
      <vt:lpstr>Figure 4. Effect of different combinations of insulin, LH and androstenedione (Adione) on the progesterone production.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2024-09-20T21:02:55Z</dcterms:modified>
</cp:coreProperties>
</file>