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F708A5-5FED-4586-9AC5-EDBAC51096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628B4-7DA6-4D73-B355-4B02DB4620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Additive stimulatory effect of LH and insulin on oestrogen production. The black columns show the effect of LH alone. Grey columns illustrate the stimulatory effect of 400 μIU/ml insulin alone and in combination with LH. Each column represents the mean ± SEM of three independent experiments with three replicates per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0B2609-A9BD-4FEF-B34F-88BB56F8ED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on the oestrogen production of different combinations of insulin, LH and androstenedione (Adione). The black columns illustrate the stimulatory effect of insulin (0–800 μIU /ml). The light-grey columns show the effect of 10 ng/ml LH alone and in combination with rising concentrations of insulin, and the dark-grey columns represent the inhibitory consequence of androstenedione (10–5 mol/l) on insulin + LH stimulated estrogen production in human granulosa cells. Each column represents the mean ± SEM of three independent experiments with three replicates per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0B2609-A9BD-4FEF-B34F-88BB56F8EDC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androstenedione (Adione) (10–6 and 10–5 mol/l) on basal and stimulated (200 μIU/ml insulin and 10 ng/ml LH) oestrogen production in human granulosa cells. Each column represents the mean ± SEM of three independent experiments with three replicates per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0B2609-A9BD-4FEF-B34F-88BB56F8EDC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different combinations of insulin, LH and androstenedione (Adione) on the progesterone production. The black columns illustrate the stimulatory effect of insulin(0–800 μIU/ml). The light-grey columns show the effect of LH(10 ng/ml) alone and in combination with increasing concentrations of insulin, and the dark-grey columns represent the inhibitory influence of androstenedione (10–5 mol/l) on insulin + LH stimulated progesterone production in human granulosa cells. Each column represents the mean ± SE of three independent experiments with three replicates per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0B2609-A9BD-4FEF-B34F-88BB56F8EDC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16.10.2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umrep/16.10.2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umrep/16.10.2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umrep/16.10.2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16, Issue 10, 1 October 2001, Pages 2061–2065,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https://doi.org/10.1093/humrep/16.10.2061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Additive stimulatory effect of LH and insulin on oestrogen production. The black columns show the effect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548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16, Issue 10, 1 October 2001, Pages 2061–2065,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https://doi.org/10.1093/humrep/16.10.2061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Effect on the oestrogen production of different combinations of insulin, LH and androstenedione (Adione).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8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16, Issue 10, 1 October 2001, Pages 2061–2065,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https://doi.org/10.1093/humrep/16.10.2061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 of androstenedione (Adione) (10</a:t>
            </a:r>
            <a:r>
              <a:rPr lang="en-US" altLang="en-US" b="0" baseline="30000"/>
              <a:t>–6</a:t>
            </a:r>
            <a:r>
              <a:rPr lang="en-US" altLang="en-US" b="0"/>
              <a:t> and 10</a:t>
            </a:r>
            <a:r>
              <a:rPr lang="en-US" altLang="en-US" b="0" baseline="30000"/>
              <a:t>–5</a:t>
            </a:r>
            <a:r>
              <a:rPr lang="en-US" altLang="en-US" b="0"/>
              <a:t> mol/l) on basal and stimulated (200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56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16, Issue 10, 1 October 2001, Pages 2061–2065,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https://doi.org/10.1093/humrep/16.10.2061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Effect of different combinations of insulin, LH and androstenedione (Adione) on the progesterone production.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8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Additive stimulatory effect of LH and insulin on oestrogen production. The black columns show the effect of ...</vt:lpstr>
      <vt:lpstr>Figure 2. Effect on the oestrogen production of different combinations of insulin, LH and androstenedione (Adione). The ...</vt:lpstr>
      <vt:lpstr>Figure 3. Effect of androstenedione (Adione) (10–6 and 10–5 mol/l) on basal and stimulated (200 ...</vt:lpstr>
      <vt:lpstr>Figure 4. Effect of different combinations of insulin, LH and androstenedione (Adione) on the progesterone production.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2024-05-09T17:33:31Z</dcterms:modified>
</cp:coreProperties>
</file>