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5D4345-24AD-465C-8578-E80392C87E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8B5B3-5786-485F-AFDE-9B5BFF0226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PCA biplot diagram showing the loading plot of tree and fungal growth, soil CO2 efflux, 13C excess atom% and 13C excess amount variables superimposed on the score plot of O3 and temperature treatments in gt15 trees. The total variation of data explained by principal components PC1 and PC2 was 41 and 20%, respectively. The PC1 separates temperature treatments and PC2 O3 treatments. C, control; O3, elevated O3 alone; T, elevated temperature alone; O3 + T, elevated O3 and elevated temperature in combination (n = 4 per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70921-B0B3-4BF8-907D-29EEF6CA78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reephys/tps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Tree Physiol</a:t>
            </a:r>
            <a:r>
              <a:rPr lang="en-US" altLang="en-US" sz="1000">
                <a:solidFill>
                  <a:srgbClr val="333333"/>
                </a:solidFill>
              </a:rPr>
              <a:t>, Volume 32, Issue 6, June 2012, Pages 737–751, </a:t>
            </a:r>
            <a:r>
              <a:rPr lang="en-US" altLang="en-US" sz="1000">
                <a:solidFill>
                  <a:srgbClr val="333333"/>
                </a:solidFill>
                <a:hlinkClick r:id="rId3"/>
              </a:rPr>
              <a:t>https://doi.org/10.1093/treephys/tps005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PCA biplot diagram showing the loading plot of tree and fungal growth, soil CO</a:t>
            </a:r>
            <a:r>
              <a:rPr lang="en-US" altLang="en-US" b="0" baseline="-25000"/>
              <a:t>2</a:t>
            </a:r>
            <a:r>
              <a:rPr lang="en-US" altLang="en-US" b="0"/>
              <a:t> efflux,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PCA biplot diagram showing the loading plot of tree and fungal growth, soil CO2 efflux,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2024-04-26T22:26:30Z</dcterms:modified>
</cp:coreProperties>
</file>