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EE12C-B0A9-437B-BFBB-57FC8A8BE9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6CE8F-B6AA-4F2A-B8D1-5B35D23625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Pleasantness of 36 scents presented in the first study. The figure shows
the mean (± SE) scorings per group of smeller (white bars: men, grey
bars: non-pill using women, black bars: pill using women). The lower 18 scents
were selected for the second study. The numbers correspond with the numbers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4B5D1-0ADB-4C24-AE9D-23840019E8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2.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2, March 2001, Pages 140–149,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https://doi.org/10.1093/beheco/12.2.140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Pleasantness of 36 scents presented in the first study. The figure shows
the mean (± SE) scorings per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Pleasantness of 36 scents presented in the first study. The figure shows
the mean (± SE) scorings per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2024-09-19T02:00:56Z</dcterms:modified>
</cp:coreProperties>
</file>