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05C1C-61B9-41AE-B86D-C6E3E998E6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5E763-04F5-4F95-B5AB-1F7F2BC188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Pleasantness of 36 scents presented in the first study. The figure shows
the mean (± SE) scorings per group of smeller (white bars: men, grey
bars: non-pill using women, black bars: pill using women). The lower 18 scents
were selected for the second study. The numbers correspond with the numbers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E57E9-57F8-44AD-A48A-268F0BC1AA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2.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2, March 2001, Pages 140–149,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https://doi.org/10.1093/beheco/12.2.140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Pleasantness of 36 scents presented in the first study. The figure shows
the mean (± SE) scorings per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Pleasantness of 36 scents presented in the first study. The figure shows
the mean (± SE) scorings per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2024-05-11T03:44:48Z</dcterms:modified>
</cp:coreProperties>
</file>