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53F72D6-FACF-4CA3-8A66-EFD44532470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EB6A52A-C535-4843-BAFB-669A3788A2E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Pleasantness of 36 scents presented in the first study. The figure shows
the mean (± SE) scorings per group of smeller (white bars: men, grey
bars: non-pill using women, black bars: pill using women). The lower 18 scents
were selected for the second study. The numbers correspond with the numbers in Figure 3.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International Society of Behavioral
Ecology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63DEFB-263F-4E32-9F9D-9022751505A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eheco/12.2.14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Behav Ecol</a:t>
            </a:r>
            <a:r>
              <a:rPr lang="en-US" altLang="en-US" sz="1000">
                <a:solidFill>
                  <a:srgbClr val="333333"/>
                </a:solidFill>
              </a:rPr>
              <a:t>, Volume 12, Issue 2, March 2001, Pages 140–149,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https://doi.org/10.1093/beheco/12.2.140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Pleasantness of 36 scents presented in the first study. The figure shows
the mean (± SE) scorings per group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Pleasantness of 36 scents presented in the first study. The figure shows
the mean (± SE) scorings per group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2024-09-20T07:00:56Z</dcterms:modified>
</cp:coreProperties>
</file>