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F72D6-FACF-4CA3-8A66-EFD4453247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6A52A-C535-4843-BAFB-669A3788A2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Pleasantness of 36 scents presented in the first study. The figure shows
the mean (± SE) scorings per group of smeller (white bars: men, grey
bars: non-pill using women, black bars: pill using women). The lower 18 scents
were selected for the second study. The numbers correspond with the numbers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of Behavioral
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3DEFB-263F-4E32-9F9D-9022751505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2.2.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12, Issue 2, March 2001, Pages 140–149,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https://doi.org/10.1093/beheco/12.2.140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Pleasantness of 36 scents presented in the first study. The figure shows
the mean (± SE) scorings per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Pleasantness of 36 scents presented in the first study. The figure shows
the mean (± SE) scorings per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2024-09-20T07:00:56Z</dcterms:modified>
</cp:coreProperties>
</file>