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44626-A3DE-441D-B0CC-176AF6D15A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19083-BC05-44EE-AB6C-F20DE0AAB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8A0A1-BA0F-43A8-B6DF-60739AD3EE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2024-04-26T17:17:28Z</dcterms:modified>
</cp:coreProperties>
</file>