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D7DD2-4C6A-4261-AEBE-0798274D94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F5A09-B4D9-4843-A5C6-1497D4B1CC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total industry capacity Q and δ̅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A40F9D-9179-44B4-AD73-326CAB79DF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oclec/nhw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Jnl of Competition Law &amp; Economics</a:t>
            </a:r>
            <a:r>
              <a:rPr lang="en-US" altLang="en-US" sz="1000">
                <a:solidFill>
                  <a:srgbClr val="333333"/>
                </a:solidFill>
              </a:rPr>
              <a:t>, Volume 12, Issue 4, 1 December 2016, Pages 661–700,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https://doi.org/10.1093/joclec/nhw029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Relationship between total industry capacity Q and δ̅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589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Relationship between total industry capacity Q and δ̅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2024-04-26T13:49:13Z</dcterms:modified>
</cp:coreProperties>
</file>