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5490B-1C78-4CEE-8D5C-500EFFAC4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961326-CED2-47E1-9259-230E06449D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Occurrence of invasive Staphylococcus aureus infections in Calgary, Canada (May 1999 to April 2000). Data are no. of patients with nosocomial and community-acquired infections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5EE80-915B-4AA7-9B98-E4CC476623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Age-specific incidence of invasive Staphylococcus aureus infections in Calgary, Canada (May 1999 to April 2000). Data are annual incidence per 100,000 population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5EE80-915B-4AA7-9B98-E4CC4766231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of invasive Staphylococcus aureus infection, associated with selected underlying conditions, in adults ⩾20 years old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5EE80-915B-4AA7-9B98-E4CC4766231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diagnoses associated with invasive Staphylococcus aureus infections in 247 patients, in Calgary, Canada (May 1999–April 2000)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5EE80-915B-4AA7-9B98-E4CC4766231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Univariate analysis of significant (P⩽.1) predictive factors for death among patients with invasive Staphylococcus aureus infections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5EE80-915B-4AA7-9B98-E4CC4766231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Logistic-regression modeling of risk factors for mortality in patients with invasive Staphylococcus aureus infections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5EE80-915B-4AA7-9B98-E4CC4766231F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46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46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746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746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746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3746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9, 1 May 2003, Pages 1452–1459,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https://doi.org/10.1086/374621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Occurrence of invasive Staphylococcus aureus infections in Calgary, Canada (May 1999 to April 2000).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16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9, 1 May 2003, Pages 1452–1459,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https://doi.org/10.1086/374621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Age-specific incidence of invasive Staphylococcus aureus infections in Calgary, Canada (May 1999 to April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7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9, 1 May 2003, Pages 1452–1459,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https://doi.org/10.1086/374621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Risk of invasive Staphylococcus aureus infection, associated with selected underlying conditions, in adults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90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9, 1 May 2003, Pages 1452–1459,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https://doi.org/10.1086/374621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Clinical diagnoses associated with invasive Staphylococcus aureus infections in 247 patients, in Calgary,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35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9, 1 May 2003, Pages 1452–1459,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https://doi.org/10.1086/374621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Univariate analysis of significant (P⩽.1) predictive factors for death among patients with invasive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3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9, 1 May 2003, Pages 1452–1459,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https://doi.org/10.1086/374621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Logistic-regression modeling of risk factors for mortality in patients with invasive Staphylococcus aureus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10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Occurrence of invasive Staphylococcus aureus infections in Calgary, Canada (May 1999 to April 2000). Data are ...</vt:lpstr>
      <vt:lpstr>Figure 2 Age-specific incidence of invasive Staphylococcus aureus infections in Calgary, Canada (May 1999 to April ...</vt:lpstr>
      <vt:lpstr>Table 1 Risk of invasive Staphylococcus aureus infection, associated with selected underlying conditions, in adults ...</vt:lpstr>
      <vt:lpstr>Table 2 Clinical diagnoses associated with invasive Staphylococcus aureus infections in 247 patients, in Calgary, ...</vt:lpstr>
      <vt:lpstr>Table 3 Univariate analysis of significant (P⩽.1) predictive factors for death among patients with invasive ...</vt:lpstr>
      <vt:lpstr>Table 4 Logistic-regression modeling of risk factors for mortality in patients with invasive Staphylococcus aureus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2024-04-27T05:04:42Z</dcterms:modified>
</cp:coreProperties>
</file>