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AA509-78D1-48B0-832B-C4DABA2507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777C7-4157-46D0-9215-89AA0EDFEE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Lateral views of the surfaces of both hemispheres showing activated areas during caloric stimulation of the right or left ear in right- and left-handed volunteers (group analysis; n = 12;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9D72F-C4A0-4A06-AB38-80D37FFABE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994–1007,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Lateral views of the surfaces of both hemispheres showing activated areas during caloric stimulation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Lateral views of the surfaces of both hemispheres showing activated areas during caloric stimulation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2024-04-26T06:57:12Z</dcterms:modified>
</cp:coreProperties>
</file>