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2C4DD-5E1F-47F4-B898-40139F6D5B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60F50-DD23-435E-818D-575E1E2DAA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QQ plot of the whole sample ( n = 4432).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B30AB-C5DE-47FB-BEA3-05D0D72B35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Manhattan plot (−log10[ P ] genome-wide association plot) of the GWAS on erythrocyte cadmium in 1728 never smoker individuals in the MDC-CV cohort.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B30AB-C5DE-47FB-BEA3-05D0D72B35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w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11, 1 June 2016, Pages 2342–2348,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QQ plot of the whole sample ( n = 4432).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73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11, 1 June 2016, Pages 2342–2348,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Manhattan plot (−log10[ P ] genome-wide association plot) of the GWAS on erythrocyte cadmium in 1728 never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51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QQ plot of the whole sample ( n = 4432). 
</vt:lpstr>
      <vt:lpstr>Figure 2. Manhattan plot (−log10[ P ] genome-wide association plot) of the GWAS on erythrocyte cadmium in 1728 never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2024-04-26T04:55:21Z</dcterms:modified>
</cp:coreProperties>
</file>