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F1ADC4-EFF6-471F-A123-7DB600C02F4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E53575-83A4-41B8-A9B5-49512A6381F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Interpretation of the matrix Ck,l(i,j).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DCEC1D-5027-4069-8D15-0F67F4B37D7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Visualization of the recursion for Ck,l(i,j). The hybridized part is shown in red, while the energy required to make the mRNA and the sRNA target site accessible (ED) is given in blue and green, respectively. Since ED-values are not additive, e.g. ED(i,k)≠ED(i,p)+ED(p,k), we need to substract ED(p,k) and ED(q,l), and add ED(i,k) and ED(j,l) to get the final result of Ck,l(i,j).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DCEC1D-5027-4069-8D15-0F67F4B37D7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C  k,l  seed(i,j) matrix and its relation to the other matrices. Note that both Ck,l(p,q) and seed(i,j,p,q;5) consistently assume that (p,q) is a pair. Here, a seed of 5 bp and one unpaired base is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DCEC1D-5027-4069-8D15-0F67F4B37D7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Performance of INTARNA. (a) Comparison of INTARNA and other leading methods in the prediction of targets on our test set of 18 sRNAs with experimentally verified targets. The sensitivity (true positive rate) is shown as a function of the false positive rate (1−specificity). For each prediction method, the target candidates for each sRNA were sorted by energy score. Each ROC curve was generated from the rate of true and false predictions, while varying the number of considered interactions per sRNA. (b) Comparison of resource requirements of INTARNA (including computation of ED-values) and RNAUP for a GcvB target search in Salmonella. Without restricting the interaction length, RNAUP uses up the available complete memory and, as a consequence, crashes.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DCEC1D-5027-4069-8D15-0F67F4B37D77}"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n544"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n54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oinformatics/btn54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ioinformatics/btn544"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24, Issue 24, December 2008, Pages 2849–2856, </a:t>
            </a:r>
            <a:r>
              <a:rPr lang="en-US" altLang="en-US" sz="1000">
                <a:solidFill>
                  <a:srgbClr val="333333"/>
                </a:solidFill>
                <a:hlinkClick r:id="rId3"/>
              </a:rPr>
              <a:t>https://doi.org/10.1093/bioinformatics/btn544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Interpretation of the matrix C</a:t>
            </a:r>
            <a:r>
              <a:rPr lang="en-US" altLang="en-US" b="0" baseline="30000"/>
              <a:t>k,l</a:t>
            </a:r>
            <a:r>
              <a:rPr lang="en-US" altLang="en-US" b="0"/>
              <a:t>(i,j).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7883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24, Issue 24, December 2008, Pages 2849–2856, </a:t>
            </a:r>
            <a:r>
              <a:rPr lang="en-US" altLang="en-US" sz="1000">
                <a:solidFill>
                  <a:srgbClr val="333333"/>
                </a:solidFill>
                <a:hlinkClick r:id="rId3"/>
              </a:rPr>
              <a:t>https://doi.org/10.1093/bioinformatics/btn544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Visualization of the recursion for C</a:t>
            </a:r>
            <a:r>
              <a:rPr lang="en-US" altLang="en-US" b="0" baseline="30000"/>
              <a:t>k,l</a:t>
            </a:r>
            <a:r>
              <a:rPr lang="en-US" altLang="en-US" b="0"/>
              <a:t>(i,j). The hybridized part is shown in red, while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0115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24, Issue 24, December 2008, Pages 2849–2856, </a:t>
            </a:r>
            <a:r>
              <a:rPr lang="en-US" altLang="en-US" sz="1000">
                <a:solidFill>
                  <a:srgbClr val="333333"/>
                </a:solidFill>
                <a:hlinkClick r:id="rId3"/>
              </a:rPr>
              <a:t>https://doi.org/10.1093/bioinformatics/btn544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C  </a:t>
            </a:r>
            <a:r>
              <a:rPr lang="en-US" altLang="en-US" b="0" baseline="30000"/>
              <a:t>k,l</a:t>
            </a:r>
            <a:r>
              <a:rPr lang="en-US" altLang="en-US" b="0"/>
              <a:t>  </a:t>
            </a:r>
            <a:r>
              <a:rPr lang="en-US" altLang="en-US" b="0" baseline="-25000"/>
              <a:t>seed</a:t>
            </a:r>
            <a:r>
              <a:rPr lang="en-US" altLang="en-US" b="0"/>
              <a:t>(i,j) matrix and its relation to the other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8506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24, Issue 24, December 2008, Pages 2849–2856, </a:t>
            </a:r>
            <a:r>
              <a:rPr lang="en-US" altLang="en-US" sz="1000">
                <a:solidFill>
                  <a:srgbClr val="333333"/>
                </a:solidFill>
                <a:hlinkClick r:id="rId3"/>
              </a:rPr>
              <a:t>https://doi.org/10.1093/bioinformatics/btn544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Performance of INTARNA. (a) Comparison of INTARNA and other leading methods in the prediction of targets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16200" y="1371600"/>
            <a:ext cx="390745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Interpretation of the matrix Ck,l(i,j).
</vt:lpstr>
      <vt:lpstr>Fig. 2. Visualization of the recursion for Ck,l(i,j). The hybridized part is shown in red, while the ...</vt:lpstr>
      <vt:lpstr>Fig. 3. C  k,l  seed(i,j) matrix and its relation to the other ...</vt:lpstr>
      <vt:lpstr>Fig. 4. Performance of INTARNA. (a) Comparison of INTARNA and other leading methods in the prediction of targets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2024-04-26T02:19:05Z</dcterms:modified>
</cp:coreProperties>
</file>