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4FB0E-DA5D-43D8-88D5-D79059F7FC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DA9EE-A99E-4630-A930-3CFF763381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23528-D269-4B64-BB82-D75BADB941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2024-04-26T18:45:36Z</dcterms:modified>
</cp:coreProperties>
</file>