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81F5D-B453-4CD3-9258-216EA9DADA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3D1162-8D12-499C-8806-B62E0F4E10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NMM and CV binding to GQ DNA. (A) Chemical structure of NMM and CV. (B) Schematic of fluorescence assay by using NMM and CV. (C) DNA sequence of three constructs used here. (D, E) Scanned emission spectrum of NMM (D) and CV (E) bound to four DNAs. (F) Circular dichroism spectrum for three GQ-forming DNAs.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72DB2D-10B9-419C-AA47-967A404378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7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16, 18 September 2015, Pages 7961–7970, </a:t>
            </a:r>
            <a:r>
              <a:rPr lang="en-US" altLang="en-US" sz="1000">
                <a:solidFill>
                  <a:srgbClr val="333333"/>
                </a:solidFill>
                <a:hlinkClick r:id="rId3"/>
              </a:rPr>
              <a:t>https://doi.org/10.1093/nar/gkv749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NMM and CV binding to GQ DNA. (A) Chemical structure of NMM and CV. (B) Schematic of fluorescence assay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NMM and CV binding to GQ DNA. (A) Chemical structure of NMM and CV. (B) Schematic of fluorescence assay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2024-04-26T08:24:49Z</dcterms:modified>
</cp:coreProperties>
</file>