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22C6AA-EF2C-4CE2-88C0-DA831715A0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F707F-E495-4559-9E22-62B3B55DA2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Sex effects in later MEG response to biological motion. The RMS neuromagnetic response to a point-light canonical walker as compared with a scrambled display. In males, the RMS response is significantly greater (A) over the right frontal lobe at latencies of 250–300 ms and 350–400 ms, and (B) over the right occipital cortex at a latency of 400–450 ms from the stimulus onset. (C) The cortical RMS responses are plotted separately for females and males. R_Frontal_1, R_Frontal_2, and R_Occipital stand for the first and second time window over the right frontal, and for the right occipital cortex, respectively. Vertical bars represent±SEM.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1A5BEA-50E7-4BB9-B3C8-753A3E5AEB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3468–3474, </a:t>
            </a:r>
            <a:r>
              <a:rPr lang="en-US" altLang="en-US" sz="1000">
                <a:solidFill>
                  <a:srgbClr val="333333"/>
                </a:solidFill>
                <a:hlinkClick r:id="rId3"/>
              </a:rPr>
              <a:t>https://doi.org/10.1093/cercor/bhu175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Sex effects in later MEG response to biological motion. The RMS neuromagnetic response to a point-light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Sex effects in later MEG response to biological motion. The RMS neuromagnetic response to a point-light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2024-04-26T08:37:10Z</dcterms:modified>
</cp:coreProperties>
</file>