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4F57A-2CAA-438F-BF0D-253A0D83B5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EC113-7532-47E0-9B44-67388EADA7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identification of Seventh-day Adventist and Baptist member cards. aPercentage is number divided by (1) minus (2) (n = 16 957) and bpercentage is number divided by (3) minus (4) (n = 5950). CRS, civil registration system; DRCD, register of causes of death; CPR, CPR number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9F76F-B731-407E-9ACC-AB139BAA45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SMRs of Seventh-day Adventists and Baptists during three periods for (a) lung cancer and (b) chronic obstructive lung disease, Denmark, 1943–2007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9F76F-B731-407E-9ACC-AB139BAA45C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r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1248–1255,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of identification of Seventh-day Adventist and Baptist member cards. </a:t>
            </a:r>
            <a:r>
              <a:rPr lang="en-US" altLang="en-US" b="0" baseline="30000"/>
              <a:t>a</a:t>
            </a:r>
            <a:r>
              <a:rPr lang="en-US" altLang="en-US" b="0"/>
              <a:t>Percentage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6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1248–1255,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SMRs of Seventh-day Adventists and Baptists during three periods for (a) lung cancer and (b) chronic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Flow diagram of identification of Seventh-day Adventist and Baptist member cards. aPercentage is ...</vt:lpstr>
      <vt:lpstr>Figure 2 SMRs of Seventh-day Adventists and Baptists during three periods for (a) lung cancer and (b) chronic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2024-04-26T17:30:40Z</dcterms:modified>
</cp:coreProperties>
</file>