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3BD3A9-C214-44A8-BE85-C9CA35CFE95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EF99B5-F504-43C4-BF03-A00E7CEBDB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IRRI displayed the contrast it wanted to create throughout Asia. Its modern glass and aluminum laboratories faced an experimental farm where rice was grown in “traditional” ways. Scientist trainees were expected to “wade right in.” (Source: Rockefeller Archive Center).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Society for Historians of American Foreign Relations (SHAFR)</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A6337A-960C-4EB0-8006-7773A5E5857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IRRI scientists Henry Beachell, Peter Jennings, and Robert Chandler (clockwise from bottom) introduce Marcos and Johnson to dwarf rice in 1996. Rice of “traditional” height can be seen on LBJ's left. LBJ wanted to use the new rice to “escalate the war on hunger.” Source: IRRI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Society for Historians of American Foreign Relations (SHAFR)</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A6337A-960C-4EB0-8006-7773A5E5857E}"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467-7709.2004.00407.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467-7709.2004.00407.x" TargetMode="External" /><Relationship Id="rId4" Type="http://schemas.openxmlformats.org/officeDocument/2006/relationships/image" Target="../media/image1.png" /><Relationship Id="rId5"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Diplomatic History</a:t>
            </a:r>
            <a:r>
              <a:rPr lang="en-US" altLang="en-US" sz="1000">
                <a:solidFill>
                  <a:srgbClr val="333333"/>
                </a:solidFill>
              </a:rPr>
              <a:t>, Volume 28, Issue 2, April 2004, Pages 227–254, </a:t>
            </a:r>
            <a:r>
              <a:rPr lang="en-US" altLang="en-US" sz="1000">
                <a:solidFill>
                  <a:srgbClr val="333333"/>
                </a:solidFill>
                <a:hlinkClick r:id="rId3"/>
              </a:rPr>
              <a:t>https://doi.org/10.1111/j.1467-7709.2004.00407.x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IRRI displayed the contrast it wanted to create throughout Asia. Its modern glass and aluminum laboratories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270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Diplomatic History</a:t>
            </a:r>
            <a:r>
              <a:rPr lang="en-US" altLang="en-US" sz="1000">
                <a:solidFill>
                  <a:srgbClr val="333333"/>
                </a:solidFill>
              </a:rPr>
              <a:t>, Volume 28, Issue 2, April 2004, Pages 227–254, </a:t>
            </a:r>
            <a:r>
              <a:rPr lang="en-US" altLang="en-US" sz="1000">
                <a:solidFill>
                  <a:srgbClr val="333333"/>
                </a:solidFill>
                <a:hlinkClick r:id="rId3"/>
              </a:rPr>
              <a:t>https://doi.org/10.1111/j.1467-7709.2004.00407.x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IRRI scientists Henry Beachell, Peter Jennings, and Robert Chandler (clockwise from bottom) introduce Marcos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4874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IRRI displayed the contrast it wanted to create throughout Asia. Its modern glass and aluminum laboratories ...</vt:lpstr>
      <vt:lpstr>Figure 2 IRRI scientists Henry Beachell, Peter Jennings, and Robert Chandler (clockwise from bottom) introduce Marcos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2024-04-26T11:16:42Z</dcterms:modified>
</cp:coreProperties>
</file>