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BE4338D-E846-4885-AC70-4B0FE1ECE2F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3A3D67-ABC3-46ED-93B1-736D0432AD3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Activation maps for the face responses versus symmetry-equated scrambled averaged across observers (a) on 3 views of the inflated brain and (b) occipital-pole flatmaps. FFA: green borders; OFA: cyan borders; IOS: black borders; blue borders: symmetry activation. Other details as in Figure 2.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DC8709-5C0C-4470-A3B1-35F3A0FAD2A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54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6, June 2007, Pages 1423–1432,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https://doi.org/10.1093/cercor/bhl054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Activation maps for the face responses versus symmetry-equated scrambled averaged across observers (a) on 3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Activation maps for the face responses versus symmetry-equated scrambled averaged across observers (a) on 3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2024-04-27T03:52:13Z</dcterms:modified>
</cp:coreProperties>
</file>