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DA08B6-8A13-42C8-A7FD-BC74E9D7C9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D0EBBB-B198-40DA-A413-FD6FB6A804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Ca2+ responses to pulse application of NMDA were larger in TTX-treated neurons than in controls. (A) Sample illustrations of the Fura-2–loaded neurons before (left) and after (right) responses to the application of NMDA (100-ms pulse of 10 μM NMDA applied above the field of view from a patch pipette) control (top) and TTX treated (bottom). (B) Averaged response of both control (n = 68 cells) and TTX (n = 38 cells) groups to the NMDA application in mature cells (15 DIV), treated for 10 days. (C) Same average response as in (D), normalized to the peak response.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6EDE45-7DEA-405B-BD57-E8EF0B1229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1292–1306,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15. </a:t>
            </a:r>
            <a:r>
              <a:rPr lang="en-US" altLang="en-US" b="0"/>
              <a:t>Ca</a:t>
            </a:r>
            <a:r>
              <a:rPr lang="en-US" altLang="en-US" b="0" baseline="30000"/>
              <a:t>2+</a:t>
            </a:r>
            <a:r>
              <a:rPr lang="en-US" altLang="en-US" b="0"/>
              <a:t> responses to pulse application of NMDA were larger in TTX-treated neurons than in controls.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15. Ca2+ responses to pulse application of NMDA were larger in TTX-treated neurons than in controls.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2024-04-26T22:40:23Z</dcterms:modified>
</cp:coreProperties>
</file>