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7D2DA8-799E-410C-A61E-83000864866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99DD20-069E-48EA-A5DB-8996E31F59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C8104-8CAE-4A61-9010-8B81D42EF0E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2024-04-27T04:18:08Z</dcterms:modified>
</cp:coreProperties>
</file>