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3B9D3-9CA1-4C7D-9A1C-96674A240A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F60635-9D63-4CE3-826C-6BFD3583C9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EC98F6-8C17-4DA3-BF74-654BA6C021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2024-04-26T20:58:39Z</dcterms:modified>
</cp:coreProperties>
</file>