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C2239-D549-4252-8444-AE3447D403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96ABD-F55D-4FB5-991D-C20C23A2FA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5AB92-F80B-4EEF-8B2E-3941AE7930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2024-04-26T23:20:50Z</dcterms:modified>
</cp:coreProperties>
</file>