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8E3F1-BCA5-4087-B731-F08E161CF4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C28AB-4CB4-4420-9616-CEA5563102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In-hospital death rates in patients according to major bleeding in GRACE (Reprinted from Moscucci M et al.3 with permission from the European Society of Cardiology).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B20A3-D54C-49AF-96FD-B424FE7101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Primary 30-day outcomes of the HORIZONS-AMI trial. MACE, major adverse cardiac events (all-cause death, re-infarction, ischaemic target vessel revascularization, or stroke).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B20A3-D54C-49AF-96FD-B424FE7101A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Thirty-day cardiac and non-cardiac mortality in the HORIZONS-AMI trial (Reprinted from Stone GW et al.14 with permission from Massachusetts Medical Society. All rights reserved.).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B20A3-D54C-49AF-96FD-B424FE7101A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p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sup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sup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suppl_C, June 2009, Pages C9–C12,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In-hospital death rates in patients according to major bleeding in GRACE (Reprinted from Moscucci M 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00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suppl_C, June 2009, Pages C9–C12,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Primary 30-day outcomes of the HORIZONS-AMI trial. MACE, major adverse cardiac events (all-cause death,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38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suppl_C, June 2009, Pages C9–C12,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Thirty-day cardiac and non-cardiac mortality in the HORIZONS-AMI trial (Reprinted from Stone GW 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472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In-hospital death rates in patients according to major bleeding in GRACE (Reprinted from Moscucci M et ...</vt:lpstr>
      <vt:lpstr>Figure 2 Primary 30-day outcomes of the HORIZONS-AMI trial. MACE, major adverse cardiac events (all-cause death, ...</vt:lpstr>
      <vt:lpstr>Figure 3 Thirty-day cardiac and non-cardiac mortality in the HORIZONS-AMI trial (Reprinted from Stone GW 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2024-04-26T22:44:09Z</dcterms:modified>
</cp:coreProperties>
</file>