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E8F57-780C-48F9-AA7B-520F1AE82F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F2672D-1DA6-44BF-B327-70C69A0E0E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Wave phase Mach number  (thick lines) and the Doppler-shifted phase Mach number  (thin lines) as a function of radius for various values of β with q= 0.1 (top panel) and as q varies with β= 5 (bottom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02796-C947-414B-AF7C-ADA697751F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Wave phase Mach number  (thick lines) and the Doppler-shifted phase Mach number  (thin lines) as a function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 Wave phase Mach number  (thick lines) and the Doppler-shifted phase Mach number  (thin lines) as a function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2024-04-26T16:33:57Z</dcterms:modified>
</cp:coreProperties>
</file>