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965F95-B267-4FD1-8CB5-2E48CBBA28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2F410-E4AF-4CDF-BA4A-E4D62AC27A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genomic architecture of #9 and #10. (A) Schematic representation of qPCR-identified segmental deletion (#9), note the lag in the qPCR's exponential phase, with FOXC1 reaching threshold one cycle after the Connexin40 (Cx40) control. (B) Architecture of #9 segmental deletion breakpoint, illustrating 3 bp microhomology at junction. (C) Genomic architecture of #10 segmental deletion illustrating the sequence homology (underlined) at both breakpoints and the 5 bp insertion (TGCTG). Note that part of this insert (CTG) and the contiguous 4 bp (TGTT) are identical to the 7 bp (CTGTGTT) present at the telomeric breakpoint.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E13AD-C927-4CBE-871E-ACC4F4A64B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22, 15 November 2008, Pages 3446–3458,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Summary of genomic architecture of #9 and #10. (A) Schematic representation of qPCR-identified segmental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Summary of genomic architecture of #9 and #10. (A) Schematic representation of qPCR-identified segmental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2024-04-26T05:22:12Z</dcterms:modified>
</cp:coreProperties>
</file>