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21A79-4985-40A7-A6BB-6E4FE0CB2C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FC01E-FCD7-4236-B575-25FD043E26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F6189-CA13-4F89-94DB-4A64698DC7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2024-04-26T21:46:59Z</dcterms:modified>
</cp:coreProperties>
</file>