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AEFDBD-0BED-42C6-BA3A-6BB40C3C0A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B0CFF7-25D3-4DD0-A25C-66ED687F96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Waveform of the signal from the silicon PIN photodiode (left) and ionization chamber (right), digitized by the FADC. Both of the signals are from sensors placed at the center of the arrays and recorded when the beam intensity is $1.3\times 10^{13}$ p.p.b. The attenuator level was set to 30 dB for the signal from the silicon sensors.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1AD74E-2249-4C7C-A452-D9A07427C5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Waveform of the signal from the silicon PIN photodiode (left) and ionization chamber (right), digitized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Waveform of the signal from the silicon PIN photodiode (left) and ionization chamber (right), digitized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2024-04-26T04:51:44Z</dcterms:modified>
</cp:coreProperties>
</file>