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C4B657-E091-4C6D-BB0F-19D96915A4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C2CC6-9D11-47B5-89AB-E857CD5688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representation of the experimental stimuli in (A) four different views (back, thumb, palm and little finger), and (B) six orientations (0°, 60°, 120°, 180°, 240° and 300°). Left stimuli were mirror images of right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35BCC-E73F-4DA0-A8EB-B1E28546DE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Reaction time profiles at different stimulus orientations in writer's cramp (black circles) and control subjects (white squares) for left and right hands (upper inserts) and feet (lower inserts). Error bars indicate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35BCC-E73F-4DA0-A8EB-B1E28546DE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RT differences between dystonic patients and controls for each stimulus orientation in the hands mental rotation task. This difference has been computed by averaging RTs to left and right hands.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35BCC-E73F-4DA0-A8EB-B1E28546DE3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6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63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 January 2006, Pages 47–54, </a:t>
            </a:r>
            <a:r>
              <a:rPr lang="en-US" altLang="en-US" sz="1000">
                <a:solidFill>
                  <a:srgbClr val="333333"/>
                </a:solidFill>
                <a:hlinkClick r:id="rId3"/>
              </a:rPr>
              <a:t>https://doi.org/10.1093/brain/awh630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representation of the experimental stimuli in (A) four different views (back, thumb, palm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 January 2006, Pages 47–54, </a:t>
            </a:r>
            <a:r>
              <a:rPr lang="en-US" altLang="en-US" sz="1000">
                <a:solidFill>
                  <a:srgbClr val="333333"/>
                </a:solidFill>
                <a:hlinkClick r:id="rId3"/>
              </a:rPr>
              <a:t>https://doi.org/10.1093/brain/awh630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Reaction time profiles at different stimulus orientations in writer's cramp (black circles) and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 January 2006, Pages 47–54, </a:t>
            </a:r>
            <a:r>
              <a:rPr lang="en-US" altLang="en-US" sz="1000">
                <a:solidFill>
                  <a:srgbClr val="333333"/>
                </a:solidFill>
                <a:hlinkClick r:id="rId3"/>
              </a:rPr>
              <a:t>https://doi.org/10.1093/brain/awh630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RT differences between dystonic patients and controls for each stimulus orientation in the hands 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Schematic representation of the experimental stimuli in (A) four different views (back, thumb, palm and ...</vt:lpstr>
      <vt:lpstr>Fig. 2 Reaction time profiles at different stimulus orientations in writer's cramp (black circles) and control ...</vt:lpstr>
      <vt:lpstr>Fig. 3 Mean RT differences between dystonic patients and controls for each stimulus orientation in the hands 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2024-04-26T13:59:02Z</dcterms:modified>
</cp:coreProperties>
</file>