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EB9FA-9D7B-4841-91D7-2AB525F368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312BD-F348-42BD-A307-0E3D41C9E6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70BE2-3AFD-4022-BCE7-FC60319C20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2024-04-26T06:29:45Z</dcterms:modified>
</cp:coreProperties>
</file>