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406EE0-CACA-44E6-A707-C446A4874D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816FA8-16E3-4B40-BE28-E60B87AB04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5CC4B9-55FE-4FE5-AB5A-2E5769413F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2024-04-26T06:54:20Z</dcterms:modified>
</cp:coreProperties>
</file>