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B8585F-DF0B-4296-B87D-8600BFC80D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EB91DD-943E-4B6B-9E79-B779C34E6D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0D96F7-7A8C-4920-A517-963F9A0E63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2024-04-26T10:12:01Z</dcterms:modified>
</cp:coreProperties>
</file>