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F448B-E0C6-446F-8F46-C5A92F0B93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1421DE-E639-403B-9856-2FA7E635DC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0CEF2B-54D5-4668-BCD4-D619F110D1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2024-04-26T23:51:32Z</dcterms:modified>
</cp:coreProperties>
</file>