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8E837-FBFA-4E17-A0BF-9F34E16891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FD339-ECB8-4582-B1F0-C7DED5E569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Percentages of neurons with schedule state–dependent activity modulations in the precue, cue-triggered, and wait time periods during the valid and random cue contexts. During the cue-triggered period, significantly more neurons had schedule state–dependent activity in the valid than the random cue context (2-sided proportions tests; *P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2007.This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C51E4-E203-4D33-918A-6A0009AE4E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93–103,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Percentages of neurons with schedule state–dependent activity modulations in the precue, cue-triggered,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Percentages of neurons with schedule state–dependent activity modulations in the precue, cue-triggered,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2024-04-26T16:06:48Z</dcterms:modified>
</cp:coreProperties>
</file>