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BC754-8B70-47D5-A9CC-15F2000D4A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D40BE1-F656-4068-9F91-C8258105A3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Changes in mRNA levels of DNMT1 (A), DNMT3a (B) and DNMT3b (C) in the human endometrium during the menstrual cycle. Total RNA was isolated from endometrial tissues and subjected to real-time RT–PCR. Endometrial tissues were obtained from the proliferative phase (n = 14), early secretory phase (n = 10), mid-secretory phase (n = 11) and late secretory phase (n = 7). Relative mRNA expression normalized to TBP (internal control) was calculated. Values are mean ± SD. Different letters indicate significant differences between groups (P &lt; 0.01 in A, P &lt; 0.05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4F751-B9F9-4388-814F-84F2B65951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p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5, May 2009, Pages 1126–1132, </a:t>
            </a:r>
            <a:r>
              <a:rPr lang="en-US" altLang="en-US" sz="1000">
                <a:solidFill>
                  <a:srgbClr val="333333"/>
                </a:solidFill>
                <a:hlinkClick r:id="rId3"/>
              </a:rPr>
              <a:t>https://doi.org/10.1093/humrep/dep015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Changes in mRNA levels of DNMT1 (A), DNMT3a (B) and DNMT3b (C) in the human endometrium during the menstrual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Changes in mRNA levels of DNMT1 (A), DNMT3a (B) and DNMT3b (C) in the human endometrium during the menstrual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2024-04-26T07:18:17Z</dcterms:modified>
</cp:coreProperties>
</file>