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12C905-64C6-4857-908E-B220607527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5F7F5-1513-4692-B087-F5FA637264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1. The diagram indicates the different steps and possible intermediate reactions between signal perception and expression of protective genes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22DF60-EBA8-4268-A4C0-6E4882A41E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5.5.6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45, Issue 5, November 2005, Pages 696–701,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https://doi.org/10.1093/icb/45.5.696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1. The diagram indicates the different steps and possible intermediate reactions between signal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1. The diagram indicates the different steps and possible intermediate reactions between signal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2024-05-11T03:34:07Z</dcterms:modified>
</cp:coreProperties>
</file>