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D2C30A3-9F23-4265-90AD-0B6A5E9136C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6FA33C8-659E-48F5-854A-B5A970AE337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Fig. 1. The diagram indicates the different steps and possible intermediate reactions between signal perception and expression of protective genes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The Society for Integrative and Comparative Biology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67483E8-AAA6-4ACE-96BB-B035E8F28D5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cb/45.5.69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Integr Comp Biol</a:t>
            </a:r>
            <a:r>
              <a:rPr lang="en-US" altLang="en-US" sz="1000">
                <a:solidFill>
                  <a:srgbClr val="333333"/>
                </a:solidFill>
              </a:rPr>
              <a:t>, Volume 45, Issue 5, November 2005, Pages 696–701,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https://doi.org/10.1093/icb/45.5.696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Fig. 1. The diagram indicates the different steps and possible intermediate reactions between signal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1. The diagram indicates the different steps and possible intermediate reactions between signal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2024-09-18T23:15:45Z</dcterms:modified>
</cp:coreProperties>
</file>