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C30A3-9F23-4265-90AD-0B6A5E9136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A33C8-659E-48F5-854A-B5A970AE33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1. The diagram indicates the different steps and possible intermediate reactions between signal perception and expression of protective genes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483E8-AAA6-4ACE-96BB-B035E8F28D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5.5.6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45, Issue 5, November 2005, Pages 696–701,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https://doi.org/10.1093/icb/45.5.696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1. The diagram indicates the different steps and possible intermediate reactions between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1. The diagram indicates the different steps and possible intermediate reactions between signal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2024-09-18T23:15:45Z</dcterms:modified>
</cp:coreProperties>
</file>