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3BFD4-C520-4E68-B33B-7066E44695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FAC66-E75B-4D09-824E-595AB05D56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1. The diagram indicates the different steps and possible intermediate reactions between signal perception and expression of protective genes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1B322D-3AF0-480F-8633-0E04A35774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5.5.6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45, Issue 5, November 2005, Pages 696–701,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https://doi.org/10.1093/icb/45.5.696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1. The diagram indicates the different steps and possible intermediate reactions between signal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1. The diagram indicates the different steps and possible intermediate reactions between signal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2024-09-20T08:47:50Z</dcterms:modified>
</cp:coreProperties>
</file>