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563E3-D254-4040-A2C2-2D49DC057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B262C-1201-4EA7-84F0-C369C1FB8E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6. Organotypic cultures of E16 rat cortices express SMI-32 and FNP-7 immunoreactivity in their layer V pyramidal neurons after 2 weeks in vitro. The presence of SMI-32 and FNP-7 immunoreactive layer V neurons suggests that the expression of these neurofilaments does not depend on the presence of the subcortical target tissues. (A) SMI-32 was expressed in layer V pyramidal neurons in vitro. (C) Higher magnification of neurons taken from A. (B) FNP-7 was expressed in layer V pyramidal neurons in vitro. (D) Higher magnification of neurons taken from B. Scale bars = 1 mm (A, B); 100 µm (C, 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4B6F9-56DA-4B43-B4D7-66F110B478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1276–1286,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6. Organotypic cultures of E16 rat cortices express SMI-32 and FNP-7 immunoreactivity in their layer 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6. Organotypic cultures of E16 rat cortices express SMI-32 and FNP-7 immunoreactivity in their layer V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2024-04-26T17:10:44Z</dcterms:modified>
</cp:coreProperties>
</file>