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18DBB6-4CDB-4CBC-AD1A-6E1A5D522F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83B17B-335F-4F6D-9CAA-A2FD95958D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9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Ra/Ba isochrons. 230Th–226Ra–Ba data for anorthoclase and glass separates plotted on a conventional Ba-normalized 230Th–226Ra isochron diagram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8889E0-783C-4552-8FC8-B2C3E4D272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logy/egs0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54, Issue 2, February 2013, Pages 235–271,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https://doi.org/10.1093/petrology/egs068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9 </a:t>
            </a:r>
            <a:r>
              <a:rPr lang="en-US" altLang="en-US" b="0"/>
              <a:t>Ra/Ba isochrons. </a:t>
            </a:r>
            <a:r>
              <a:rPr lang="en-US" altLang="en-US" b="0" baseline="30000"/>
              <a:t>230</a:t>
            </a:r>
            <a:r>
              <a:rPr lang="en-US" altLang="en-US" b="0"/>
              <a:t>Th–</a:t>
            </a:r>
            <a:r>
              <a:rPr lang="en-US" altLang="en-US" b="0" baseline="30000"/>
              <a:t>226</a:t>
            </a:r>
            <a:r>
              <a:rPr lang="en-US" altLang="en-US" b="0"/>
              <a:t>Ra–Ba data for anorthoclase and glass separates plotted on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9 Ra/Ba isochrons. 230Th–226Ra–Ba data for anorthoclase and glass separates plotted on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2024-04-26T10:59:04Z</dcterms:modified>
</cp:coreProperties>
</file>