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D8E304-8286-44E0-9D19-5C029F619A0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9AF7DA-BF27-4CFF-B5EA-CB3202F6091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N170 components elicited at lateral posterior electrodes in response to test faces in the 300-ms interval after test display onset. Top panel: N170 adaptation effect in the Load One condition. N170 amplitudes were reduced contralateral to the side of the face in the preceding memory display (S1 relative to electrodes contralateral to the S1 house). Bottom panel: N170 adaptation effects in the Load Two condition on identity repetition trials with fast correct responses, incorrect responses, or slow correct responses. N170 amplitudes were reduced contralateral to the repeated S1 face on fast correct trials, and contralateral to the non-repeated S1 face on trials with incorrect responses. No lateralized N170 adaptation was present on slow correct trials.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FE3953-C5CB-49F5-B005-BFA24AD1915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08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6, June 2016, Pages 2530–2540, </a:t>
            </a:r>
            <a:r>
              <a:rPr lang="en-US" altLang="en-US" sz="1000">
                <a:solidFill>
                  <a:srgbClr val="333333"/>
                </a:solidFill>
                <a:hlinkClick r:id="rId3"/>
              </a:rPr>
              <a:t>https://doi.org/10.1093/cercor/bhv083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N170 components elicited at lateral posterior electrodes in response to test faces in the 300-ms interval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N170 components elicited at lateral posterior electrodes in response to test faces in the 300-ms interval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2024-04-26T02:54:16Z</dcterms:modified>
</cp:coreProperties>
</file>