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D6E32-2840-4CEF-8843-FCB1DAEA6F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83D4F-FC33-4B55-B7E2-7197AD4386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F7EE0-C4BA-44E2-A585-A1CC83BA42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2024-04-26T20:13:11Z</dcterms:modified>
</cp:coreProperties>
</file>