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E9C13-0A4E-497A-9E41-44B95AA395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C3B94-E561-4D7D-9E4F-48527A53CA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Developmental decreases in AChE immunolabeling. Photomicrographs show AChE Readthrough Peptide (ARP), AChE Synaptic Peptide (ASP) and N-terminus (N-trm) labeling in the ventricular zone (VZ). E13 cell clusters and E17 single cells are marked by arrowheads. E15 ARP-immunostained radial fibers ascending from the VZ into the overlying subventricular zone (SVZ) are shown (arrows).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B039C-BBBE-4543-BD04-941670851D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419–430,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Developmental decreases in AChE immunolabeling. Photomicrographs show AChE Readthrough Peptide (ARP), AChE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Developmental decreases in AChE immunolabeling. Photomicrographs show AChE Readthrough Peptide (ARP), AChE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2024-04-26T17:03:52Z</dcterms:modified>
</cp:coreProperties>
</file>