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AB15A-36B8-4D46-B445-2428C74F2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B16333-F8C4-4B98-909F-4903AD9F15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representation-driven spread of attention that occurs in response to a task-irrelevant sound that is semantically congruent with a visual target. ERP waveforms are shown for (a) auditory-alone, (b) congruent audiovisual, and (c) incongruent audiovisual stimuli. Flattened voltage maps, derived from the ERP difference waves, are shown for (a) auditory-alone and (b) congruent audiovisual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95E17-4D9D-41E3-9FE4-B48C90BE42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109–120,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representation-driven spread of attention that occurs in response to a task-irrelevant sound that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representation-driven spread of attention that occurs in response to a task-irrelevant sound that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2024-09-18T20:50:19Z</dcterms:modified>
</cp:coreProperties>
</file>