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1A29D-0373-4D87-B463-E7CE353554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810B6-CBA6-407E-BA9A-D2004316C4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representation-driven spread of attention that occurs in response to a task-irrelevant sound that is semantically congruent with a visual target. ERP waveforms are shown for (a) auditory-alone, (b) congruent audiovisual, and (c) incongruent audiovisual stimuli. Flattened voltage maps, derived from the ERP difference waves, are shown for (a) auditory-alone and (b) congruent audiovisual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1F305-53DD-492D-B002-3D097D6696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109–120,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representation-driven spread of attention that occurs in response to a task-irrelevant sound that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representation-driven spread of attention that occurs in response to a task-irrelevant sound that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2024-09-20T05:14:08Z</dcterms:modified>
</cp:coreProperties>
</file>