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CAB15A-36B8-4D46-B445-2428C74F28E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CB16333-F8C4-4B98-909F-4903AD9F150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representation-driven spread of attention that occurs in response to a task-irrelevant sound that is semantically congruent with a visual target. ERP waveforms are shown for (a) auditory-alone, (b) congruent audiovisual, and (c) incongruent audiovisual stimuli. Flattened voltage maps, derived from the ERP difference waves, are shown for (a) auditory-alone and (b) congruent audiovisual stimuli.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C895E17-4D9D-41E3-9FE4-B48C90BE42F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p08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20, Issue 1, January 2010, Pages 109–120,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https://doi.org/10.1093/cercor/bhp083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5. </a:t>
            </a:r>
            <a:r>
              <a:rPr lang="en-US" altLang="en-US" b="0"/>
              <a:t>The representation-driven spread of attention that occurs in response to a task-irrelevant sound that is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5. The representation-driven spread of attention that occurs in response to a task-irrelevant sound that is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2024-09-18T20:50:19Z</dcterms:modified>
</cp:coreProperties>
</file>