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D8E116-F80E-4915-99BE-AE0984C26C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E39661-36DC-4E06-A79A-68BC6F00C0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representation-driven spread of attention that occurs in response to a task-irrelevant sound that is semantically congruent with a visual target. ERP waveforms are shown for (a) auditory-alone, (b) congruent audiovisual, and (c) incongruent audiovisual stimuli. Flattened voltage maps, derived from the ERP difference waves, are shown for (a) auditory-alone and (b) congruent audiovisual stimuli.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2D0A5A-0F8C-40D4-9344-A42A65EF62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1, January 2010, Pages 109–120,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The representation-driven spread of attention that occurs in response to a task-irrelevant sound that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The representation-driven spread of attention that occurs in response to a task-irrelevant sound that 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2024-05-11T02:25:34Z</dcterms:modified>
</cp:coreProperties>
</file>