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B5690A-C547-4AF2-B778-A3E1940D74E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120563-ECCB-470D-8134-A3561BB50B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Direct group comparison of activation on Go trials (A) and StopInhibit trials (B). Results are corrected for multiple comparisons (FWE P &lt; 0.05) at the cluster level.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8492F1-97B6-4254-AD74-5F99680B02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6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1, January 2016, Pages 12–22,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Direct group comparison of activation on Go trials (A) and StopInhibit trials (B). Results are corrected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Direct group comparison of activation on Go trials (A) and StopInhibit trials (B). Results are corrected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2024-09-19T01:50:04Z</dcterms:modified>
</cp:coreProperties>
</file>