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00877F-FDFD-4B9E-A05A-848C01F46A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F861E-9310-438D-83D3-FD3C033F23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group comparison of activation on Go trials (A) and StopInhibit trials (B). Results are corrected for multiple comparisons (FWE P &lt; 0.05) at the cluster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F3B50-9262-4268-986C-CFF4D75746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12–22,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Direct group comparison of activation on Go trials (A) and StopInhibit trials (B). Results are corrected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Direct group comparison of activation on Go trials (A) and StopInhibit trials (B). Results are corrected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2024-09-20T03:55:46Z</dcterms:modified>
</cp:coreProperties>
</file>