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F827BE-5C73-46D2-A4FB-755BCEE529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CEF983-DBEF-49C4-AA71-E9112D2FB2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FD1F3-744E-4824-BED2-1FCE9623DA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2024-04-26T13:57:25Z</dcterms:modified>
</cp:coreProperties>
</file>