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9CEB5-217F-4745-A6B1-402B6C8773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0FFAA-DD69-4716-BCD7-53B9B8FEB8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Voltage map of the difference between the ERPs of the Good and Poor performers, across all conditions. Small white dots indicate electrode locations. Amplitude is normalized to a range of positive one (white) to negative one (black).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057D3-AE10-40EA-B0C7-2AE2D11B35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1180–1192,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Voltage map of the difference between the ERPs of the Good and Poor performers, across all conditions. Small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Voltage map of the difference between the ERPs of the Good and Poor performers, across all conditions. Small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2024-04-26T13:23:07Z</dcterms:modified>
</cp:coreProperties>
</file>