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5DA52D-E993-4B60-AB33-9FB138B42E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8EC90-7E7A-4969-9157-474193B96C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microorganisms isolated from bone biopsy specimens and needle puncture specimens obtained concomitantly from 31 patients with diabetes and suspected osteomyelitis of the foot.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BDC38-F66B-4557-8335-0E2BE00AED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7, 1 April 2009, Pages 888–893,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Proportion of microorganisms isolated from bone biopsy specimens and needle puncture specimens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Proportion of microorganisms isolated from bone biopsy specimens and needle puncture specimens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2024-04-26T09:15:50Z</dcterms:modified>
</cp:coreProperties>
</file>