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724AB8-33CF-42B0-85A1-E887AE4E180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8A351C-9A3C-4E54-999E-435BA04CBBA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A1.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Stacked receiver functions from station GRA1 for every year between 1980 and 2004. Data were high-pass filtered with 50 s corner period in the time range −20 to 35 s delay time and band-pass filtered (corner periods 5–50 s) from 35 to 90 s delay time, respectively (see also Fig. A2).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Authors Journal compilation © 2008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3DA387-8E82-4B6C-BA0B-F78017399A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08.03767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174, Issue 1, July 2008, Pages 351–376,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https://doi.org/10.1111/j.1365-246X.2008.03767.x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A1. </a:t>
            </a:r>
            <a:r>
              <a:rPr lang="en-US" altLang="en-US" b="0"/>
              <a:t>Stacked receiver functions from station GRA1 for every year between 1980 and 2004. Data were high-pass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A1. Stacked receiver functions from station GRA1 for every year between 1980 and 2004. Data were high-pass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2024-04-26T23:40:34Z</dcterms:modified>
</cp:coreProperties>
</file>