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CCD7C-B361-4A6A-A5F7-D80BB98260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4C654-A806-4F56-85B6-9F85C5169B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A8ECF-4767-4489-A1C3-3AFC832452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2024-04-27T01:33:25Z</dcterms:modified>
</cp:coreProperties>
</file>