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39A85-D12D-4078-84C4-BBFE7E071F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35FD9-C050-42FF-821F-CAB15BEA0B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Additional activations in rhyming pseudowords relative to rhyming words and words with alternate letter case. (c) Additional activations in rhyming words with alternate-letter case relative to rhyming words printed in normal font types. All activations in the regions shown in (a)–(c) were statistically significant at a height threshold of P = 0.001 (uncorrected).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1156C-5939-4B73-B601-DBE0D85CE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3.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3, March 2001, Pages 267–277,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https://doi.org/10.1093/cercor/11.3.267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(a,b) Additional activations in rhyming pseudowords relative to rhyming words and words with alternate letter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(a,b) Additional activations in rhyming pseudowords relative to rhyming words and words with alternate letter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2024-04-26T21:47:21Z</dcterms:modified>
</cp:coreProperties>
</file>