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76E997A-2F3D-4674-8B70-BC471AFBE51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5A007E3-6251-4CB0-9313-988023A2296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Partial rule tree for vaccine decisions, showing the statutory presumption of causation and the rebutting defeater (defence).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[2014]. Published by Oxford University Press.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4BA275-D123-4801-8E18-BAD08DAE1C7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Partial rule tree for vaccine decisions, showing the three causation conditions of Althen and the rebutting defeater (defence).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[2014]. Published by Oxford University Press.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F4BA275-D123-4801-8E18-BAD08DAE1C7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lpr/mgu0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lpr/mgu00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Law Probab Risk</a:t>
            </a:r>
            <a:r>
              <a:rPr lang="en-US" altLang="en-US" sz="1000">
                <a:solidFill>
                  <a:srgbClr val="333333"/>
                </a:solidFill>
              </a:rPr>
              <a:t>, Volume 13, Issue 3-4, September–December 2014, Pages 259–275,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https://doi.org/10.1093/lpr/mgu008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Partial rule tree for vaccine decisions, showing the statutory presumption of causation and the rebutting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20900" y="1371600"/>
            <a:ext cx="48914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Law Probab Risk</a:t>
            </a:r>
            <a:r>
              <a:rPr lang="en-US" altLang="en-US" sz="1000">
                <a:solidFill>
                  <a:srgbClr val="333333"/>
                </a:solidFill>
              </a:rPr>
              <a:t>, Volume 13, Issue 3-4, September–December 2014, Pages 259–275,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https://doi.org/10.1093/lpr/mgu008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Partial rule tree for vaccine decisions, showing the three causation conditions of Althen and the rebutting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045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Fig. 1. Partial rule tree for vaccine decisions, showing the statutory presumption of causation and the rebutting ...</vt:lpstr>
      <vt:lpstr>Fig. 2. Partial rule tree for vaccine decisions, showing the three causation conditions of Althen and the rebutting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2024-09-20T04:30:37Z</dcterms:modified>
</cp:coreProperties>
</file>